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2" r:id="rId2"/>
    <p:sldId id="273" r:id="rId3"/>
    <p:sldId id="259" r:id="rId4"/>
    <p:sldId id="257" r:id="rId5"/>
    <p:sldId id="275" r:id="rId6"/>
    <p:sldId id="269" r:id="rId7"/>
    <p:sldId id="279" r:id="rId8"/>
    <p:sldId id="264" r:id="rId9"/>
    <p:sldId id="278" r:id="rId10"/>
    <p:sldId id="267" r:id="rId11"/>
    <p:sldId id="276" r:id="rId12"/>
    <p:sldId id="265" r:id="rId13"/>
    <p:sldId id="277" r:id="rId14"/>
    <p:sldId id="266" r:id="rId15"/>
    <p:sldId id="263" r:id="rId16"/>
    <p:sldId id="261" r:id="rId17"/>
    <p:sldId id="260" r:id="rId18"/>
    <p:sldId id="262" r:id="rId19"/>
    <p:sldId id="274" r:id="rId20"/>
    <p:sldId id="26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78" autoAdjust="0"/>
    <p:restoredTop sz="76443" autoAdjust="0"/>
  </p:normalViewPr>
  <p:slideViewPr>
    <p:cSldViewPr snapToGrid="0">
      <p:cViewPr varScale="1">
        <p:scale>
          <a:sx n="85" d="100"/>
          <a:sy n="85" d="100"/>
        </p:scale>
        <p:origin x="12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F4855-F3CC-4F39-8EE9-A804E1D36A00}" type="datetimeFigureOut">
              <a:rPr lang="en-US" smtClean="0"/>
              <a:t>10/16/2025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0B63C-AA2A-4AC1-A337-07FB721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B63C-AA2A-4AC1-A337-07FB7210DB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37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B63C-AA2A-4AC1-A337-07FB7210DB0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1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4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3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064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63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73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66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61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0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32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62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730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988D4-E807-C06E-3E81-EE47F94FE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70EA0CA-77AC-D3C4-1330-6624EA822C1D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690049-9205-26A4-CDB4-367EDA72A868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F8A83A-0597-F0DE-A79C-BBE4D1B15224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338E501-70B3-7841-708D-505EC5AEA16F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7A4CEEF-0597-B957-FC75-ECC77FE4A414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1438CFB-26D8-B7CA-ECF7-2C25EF554C60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94A7A68-7A7E-5656-3A34-7628FB248C82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2456B2-2C50-1876-C660-6C6678069FD0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7982FA-ED30-1B8B-1122-087D5C8FB8B4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00AF8D51-9291-4FE5-3B2E-D69196909E55}"/>
              </a:ext>
            </a:extLst>
          </p:cNvPr>
          <p:cNvSpPr/>
          <p:nvPr/>
        </p:nvSpPr>
        <p:spPr>
          <a:xfrm>
            <a:off x="5043532" y="342899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B049AD-72B3-20C8-A451-C7261B90EF3C}"/>
              </a:ext>
            </a:extLst>
          </p:cNvPr>
          <p:cNvSpPr/>
          <p:nvPr/>
        </p:nvSpPr>
        <p:spPr>
          <a:xfrm>
            <a:off x="5534890" y="3509748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522E0D-6482-446A-861B-5E22DF4B2E5D}"/>
              </a:ext>
            </a:extLst>
          </p:cNvPr>
          <p:cNvSpPr/>
          <p:nvPr/>
        </p:nvSpPr>
        <p:spPr>
          <a:xfrm>
            <a:off x="5534890" y="4280574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3CB75F-626C-08C1-B672-C693BF8F4747}"/>
              </a:ext>
            </a:extLst>
          </p:cNvPr>
          <p:cNvSpPr/>
          <p:nvPr/>
        </p:nvSpPr>
        <p:spPr>
          <a:xfrm>
            <a:off x="5534890" y="5024929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110507-120E-C506-6B22-D6983D2F2860}"/>
              </a:ext>
            </a:extLst>
          </p:cNvPr>
          <p:cNvSpPr txBox="1"/>
          <p:nvPr/>
        </p:nvSpPr>
        <p:spPr>
          <a:xfrm>
            <a:off x="7093668" y="449079"/>
            <a:ext cx="387638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Classification Rules: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Shape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Number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E76521-5766-D768-FB5B-A58D4139E496}"/>
              </a:ext>
            </a:extLst>
          </p:cNvPr>
          <p:cNvSpPr txBox="1"/>
          <p:nvPr/>
        </p:nvSpPr>
        <p:spPr>
          <a:xfrm>
            <a:off x="2519607" y="1187742"/>
            <a:ext cx="1846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Top Card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48DA12-C604-6E22-79A4-B6D5BDD92930}"/>
              </a:ext>
            </a:extLst>
          </p:cNvPr>
          <p:cNvSpPr txBox="1"/>
          <p:nvPr/>
        </p:nvSpPr>
        <p:spPr>
          <a:xfrm>
            <a:off x="945137" y="3996231"/>
            <a:ext cx="15744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Choice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</a:p>
        </p:txBody>
      </p:sp>
      <p:pic>
        <p:nvPicPr>
          <p:cNvPr id="18" name="Picture 1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2FB32AE-0AF9-7CDC-EB79-AF772E2B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1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3A1CB-86FB-C665-3F65-111CA671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94DB0D-D8FA-A832-27D0-631D3600D3D6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DB0C54-8E8A-CEED-7B31-710B81946957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890FBB-516E-EFCA-23F5-E2E202FAD8FF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D8719D7-3490-E006-444C-6D33792D4513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510F2FE-2182-48B1-DF65-3E335908283C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C386F0-B3B4-C4C5-FB75-50490204EEEA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561B73B-6BC3-304B-2B6E-D61913E48EAE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CBA966-CF2E-D892-01AD-1371E9DDFA1B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425A61-752B-BF54-3C0E-586C505F7EAB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72A1BD54-F979-50EC-0C71-308051560445}"/>
              </a:ext>
            </a:extLst>
          </p:cNvPr>
          <p:cNvSpPr/>
          <p:nvPr/>
        </p:nvSpPr>
        <p:spPr>
          <a:xfrm>
            <a:off x="5043532" y="342899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70B32E-9290-5099-3593-A83E674ADFA6}"/>
              </a:ext>
            </a:extLst>
          </p:cNvPr>
          <p:cNvSpPr/>
          <p:nvPr/>
        </p:nvSpPr>
        <p:spPr>
          <a:xfrm>
            <a:off x="5534890" y="3509748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1EEB92-38FD-E122-94FC-6838EE448C9F}"/>
              </a:ext>
            </a:extLst>
          </p:cNvPr>
          <p:cNvSpPr/>
          <p:nvPr/>
        </p:nvSpPr>
        <p:spPr>
          <a:xfrm>
            <a:off x="5534890" y="4280574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7BE198-8F27-0ECF-912A-06B4F380E59F}"/>
              </a:ext>
            </a:extLst>
          </p:cNvPr>
          <p:cNvSpPr/>
          <p:nvPr/>
        </p:nvSpPr>
        <p:spPr>
          <a:xfrm>
            <a:off x="5534890" y="5024929"/>
            <a:ext cx="665018" cy="6149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4A3A38-5BDB-6A5F-EBB7-90BA781F4573}"/>
              </a:ext>
            </a:extLst>
          </p:cNvPr>
          <p:cNvSpPr txBox="1"/>
          <p:nvPr/>
        </p:nvSpPr>
        <p:spPr>
          <a:xfrm>
            <a:off x="7093668" y="449079"/>
            <a:ext cx="365170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Top Card: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Shape - Triangle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Color - Blue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Number - Two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BBB85A-DD92-DDF4-1F0E-64E7D75167D3}"/>
              </a:ext>
            </a:extLst>
          </p:cNvPr>
          <p:cNvSpPr txBox="1"/>
          <p:nvPr/>
        </p:nvSpPr>
        <p:spPr>
          <a:xfrm>
            <a:off x="2905107" y="5835836"/>
            <a:ext cx="1518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Shape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7CFDE1-C05F-BAF4-EBF2-45AAE4F2E4FE}"/>
              </a:ext>
            </a:extLst>
          </p:cNvPr>
          <p:cNvSpPr txBox="1"/>
          <p:nvPr/>
        </p:nvSpPr>
        <p:spPr>
          <a:xfrm>
            <a:off x="5223633" y="5828252"/>
            <a:ext cx="12875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85EADC-6420-FFDB-62CF-7D633AAE200E}"/>
              </a:ext>
            </a:extLst>
          </p:cNvPr>
          <p:cNvSpPr txBox="1"/>
          <p:nvPr/>
        </p:nvSpPr>
        <p:spPr>
          <a:xfrm>
            <a:off x="7530176" y="5835836"/>
            <a:ext cx="1826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8EC46A9-4041-0F14-034A-92139EF13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1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9848E-C5A0-86C2-EFF3-B443385E0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3AFECE-5DBE-9E6F-A520-CA876A707A11}"/>
              </a:ext>
            </a:extLst>
          </p:cNvPr>
          <p:cNvSpPr txBox="1"/>
          <p:nvPr/>
        </p:nvSpPr>
        <p:spPr>
          <a:xfrm>
            <a:off x="5320146" y="2844225"/>
            <a:ext cx="1295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Shape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CAB9C95-74FB-D1A7-95D5-6A104C12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7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694BB1-3034-C349-BF7D-57C3FD7EE718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6AFD3B-6F1A-5A5D-CB73-6097B37BD502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7807DB-02D3-7B0A-F067-51BF51153B44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3BA9D53-DBAA-7D04-997D-B07FA5013D86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712F993-3982-C3E8-2D02-08A37AC85427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42A52AB-6A15-E218-00D8-AE0FFE3621AC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8FE66ED-C9C8-0C77-2BB6-2EBECBB85DD5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046CC25-F080-B831-994D-CD51C7062B58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19004A-010C-CE19-6D25-E588CC25CD76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C25A438-77D7-B6F8-E518-3FE5959EC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71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72BEC-2FFF-6F48-5813-01B4E9FBB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E67B59-BBFF-F8A2-4DAC-A6A1A42CF083}"/>
              </a:ext>
            </a:extLst>
          </p:cNvPr>
          <p:cNvSpPr txBox="1"/>
          <p:nvPr/>
        </p:nvSpPr>
        <p:spPr>
          <a:xfrm>
            <a:off x="5119255" y="2844225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Number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9D468D5-6DB2-E9EF-38D2-4291F5393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09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3089D-F9D4-A8E8-072F-47B9B2913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0A70DF-F85B-66BB-282C-7120D6B661AD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F4A9FF-F151-A8B1-1281-DACD534C325D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F921F-C812-2C59-B29E-8CCC94C5C97E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2728F77-4B78-9797-A53A-A3C4861EC534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5DBCA41-0F72-ADCA-3ED9-95EA13F41AD0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4EBD2D4-1743-827B-C44A-2DDC27F87921}"/>
              </a:ext>
            </a:extLst>
          </p:cNvPr>
          <p:cNvSpPr/>
          <p:nvPr/>
        </p:nvSpPr>
        <p:spPr>
          <a:xfrm>
            <a:off x="7827580" y="426642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4855A8A-6E9A-2E32-689A-9817C7E28F64}"/>
              </a:ext>
            </a:extLst>
          </p:cNvPr>
          <p:cNvSpPr/>
          <p:nvPr/>
        </p:nvSpPr>
        <p:spPr>
          <a:xfrm>
            <a:off x="3297142" y="3744190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C48129-4543-099D-6F89-D7019C80FAB7}"/>
              </a:ext>
            </a:extLst>
          </p:cNvPr>
          <p:cNvSpPr/>
          <p:nvPr/>
        </p:nvSpPr>
        <p:spPr>
          <a:xfrm>
            <a:off x="3297142" y="4730550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4518DC72-9D85-E397-1D57-6DFA83A762B7}"/>
              </a:ext>
            </a:extLst>
          </p:cNvPr>
          <p:cNvSpPr/>
          <p:nvPr/>
        </p:nvSpPr>
        <p:spPr>
          <a:xfrm>
            <a:off x="7827580" y="3543777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252ED6B-CC23-35BE-4CCF-D20F8EC4AD22}"/>
              </a:ext>
            </a:extLst>
          </p:cNvPr>
          <p:cNvSpPr/>
          <p:nvPr/>
        </p:nvSpPr>
        <p:spPr>
          <a:xfrm>
            <a:off x="7827580" y="501725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F0C302-5A51-7EB9-89A9-F3A47036B5FB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6D5A1F8-3D64-BFC9-B136-B0E81F7AE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55B3D-AF7C-3FC9-04D3-DB1B493AC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F8BDF4-A2AE-FAA7-4702-477BBED690C9}"/>
              </a:ext>
            </a:extLst>
          </p:cNvPr>
          <p:cNvSpPr txBox="1"/>
          <p:nvPr/>
        </p:nvSpPr>
        <p:spPr>
          <a:xfrm>
            <a:off x="5320146" y="2844225"/>
            <a:ext cx="1149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Color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C3F54C2-6D75-5244-3BF2-6E023F16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59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AF1AB-34DF-D570-76A2-C131DD393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83F711-6FD3-62BD-91CA-50E51856AEED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E4041-1EE6-AFA0-A14C-B00CBAC615BA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4199C0-363E-28D6-1FFC-CDBA4384C8FA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668E3E9-25FD-1E48-451C-8D37C2516190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110BA5C-6803-997A-7D03-FF574C7218FB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ED31D89-7CC6-9146-7F7F-B95901CDB651}"/>
              </a:ext>
            </a:extLst>
          </p:cNvPr>
          <p:cNvSpPr/>
          <p:nvPr/>
        </p:nvSpPr>
        <p:spPr>
          <a:xfrm>
            <a:off x="7827580" y="426642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E2C2B05-2CAC-F96C-AE43-A6407CE5642D}"/>
              </a:ext>
            </a:extLst>
          </p:cNvPr>
          <p:cNvSpPr/>
          <p:nvPr/>
        </p:nvSpPr>
        <p:spPr>
          <a:xfrm>
            <a:off x="3297142" y="3744190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D26C358-89C4-F893-05C2-97BF8223CE2C}"/>
              </a:ext>
            </a:extLst>
          </p:cNvPr>
          <p:cNvSpPr/>
          <p:nvPr/>
        </p:nvSpPr>
        <p:spPr>
          <a:xfrm>
            <a:off x="3297142" y="4730550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6146EAA-CBE3-A4CC-52C7-77F38DF42BEB}"/>
              </a:ext>
            </a:extLst>
          </p:cNvPr>
          <p:cNvSpPr/>
          <p:nvPr/>
        </p:nvSpPr>
        <p:spPr>
          <a:xfrm>
            <a:off x="7827580" y="3543777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9DABF17-A983-5C1B-1EA5-74135770F5DD}"/>
              </a:ext>
            </a:extLst>
          </p:cNvPr>
          <p:cNvSpPr/>
          <p:nvPr/>
        </p:nvSpPr>
        <p:spPr>
          <a:xfrm>
            <a:off x="7827580" y="501725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6BF7BEF-BEE6-4720-F27D-45297F8C654A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E2665C9-563E-FE46-C63F-B78DB8478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0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EF8C8-D4C9-1E62-A235-0BB4961B6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66EE66F-FAAA-081C-EE3C-858D5208860A}"/>
              </a:ext>
            </a:extLst>
          </p:cNvPr>
          <p:cNvSpPr txBox="1"/>
          <p:nvPr/>
        </p:nvSpPr>
        <p:spPr>
          <a:xfrm>
            <a:off x="5320146" y="2844225"/>
            <a:ext cx="1149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Color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3DA132C-148B-B718-CD06-3F477C69E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346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29516-2C1A-E126-4F60-667F9D091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3801E3-AA9C-CE25-449D-8A2D1979E8FB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0B1745-1024-6E95-0775-73747CE06DCF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D25E92-347E-8FE4-7EB4-25D5E5541EC9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69BE966-EFA9-415F-E3F2-856AA6788462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75BB719-06C0-C31F-7B1B-15B7A1073B6B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A45AFB4-3E17-686F-201D-CB225D73C5AA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BD7880-BC03-15B8-D5D4-01FB7C4A5936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FBB95A-98CB-C927-BDD7-DAD13A22D4CA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B79268-871C-E35C-E112-5F13573192BB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07859F6-3861-8935-495D-7B7377B3F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782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83C2-F975-F770-B723-1150AC51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F5F267B-5C87-B486-1374-9D7DBCD0DD71}"/>
              </a:ext>
            </a:extLst>
          </p:cNvPr>
          <p:cNvSpPr txBox="1"/>
          <p:nvPr/>
        </p:nvSpPr>
        <p:spPr>
          <a:xfrm>
            <a:off x="5320146" y="2844225"/>
            <a:ext cx="1295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Shape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6073C9E-8284-C316-06F3-33EAEF007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87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FFA81-C8E1-CCFC-2094-3D384577F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E44C15-3C02-9844-6932-6A89C6ACD1D8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400DA4-8919-6C53-A479-6393A0A6E9D0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C2D2D9-B7E0-6FFB-A958-CCA1E1655F47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205D52D6-1285-7AD0-BBBA-CFD0816948B8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88D2AF9-C3FA-39E0-83F5-15E0B36547C6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292BAF2-6351-9AA6-D21B-B18DED9E3F33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D75D621-5E28-0D1F-BCEF-588EEC15482B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FE1FDF6-FB95-03B8-C4A6-B0143386528F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58D201-681E-97BE-ABC9-8BD62E880640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67225C9-2ECC-4762-F011-7207958F8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44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C28BD-E88F-DD9D-EE17-E35AA472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B45DCA-E673-B9A2-74E2-16176D792076}"/>
              </a:ext>
            </a:extLst>
          </p:cNvPr>
          <p:cNvSpPr txBox="1"/>
          <p:nvPr/>
        </p:nvSpPr>
        <p:spPr>
          <a:xfrm>
            <a:off x="5320146" y="2844225"/>
            <a:ext cx="1295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Shape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102CAAA0-49EC-1740-A914-36F9E7655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13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2863B-DF3C-71F5-27E6-115192D9B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26B808-F84B-3973-78A5-4F5903B3AAFA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4ACA84-A46A-C6D8-A428-5EF91DF88A23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762E30-A205-910E-7EAD-DD205DBDDABE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A7A2B74-5394-268E-C02B-980AFFFFB038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E1A6089E-2B33-6641-4CA9-7187C2A977A2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8AD50D9-710A-3BC9-3223-693667C86C97}"/>
              </a:ext>
            </a:extLst>
          </p:cNvPr>
          <p:cNvSpPr/>
          <p:nvPr/>
        </p:nvSpPr>
        <p:spPr>
          <a:xfrm>
            <a:off x="7827580" y="4266422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E370203-F6FF-F087-D01C-15DC755A645C}"/>
              </a:ext>
            </a:extLst>
          </p:cNvPr>
          <p:cNvSpPr/>
          <p:nvPr/>
        </p:nvSpPr>
        <p:spPr>
          <a:xfrm>
            <a:off x="3297142" y="374419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7054918-6383-0450-7B53-51C7DADD6B20}"/>
              </a:ext>
            </a:extLst>
          </p:cNvPr>
          <p:cNvSpPr/>
          <p:nvPr/>
        </p:nvSpPr>
        <p:spPr>
          <a:xfrm>
            <a:off x="3297142" y="473055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BF9C27F-7434-3993-E404-4C96017A19DA}"/>
              </a:ext>
            </a:extLst>
          </p:cNvPr>
          <p:cNvSpPr/>
          <p:nvPr/>
        </p:nvSpPr>
        <p:spPr>
          <a:xfrm>
            <a:off x="7827580" y="3543777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519D657-9BA3-6FF5-B00A-7EC435711939}"/>
              </a:ext>
            </a:extLst>
          </p:cNvPr>
          <p:cNvSpPr/>
          <p:nvPr/>
        </p:nvSpPr>
        <p:spPr>
          <a:xfrm>
            <a:off x="7827580" y="501725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88B369-DEED-CE4A-0554-76D470D78392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224F9CA2-8A4F-0D74-320B-ABF9FC4A6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05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FEB44-8D8B-27EB-633E-9D10B1611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5F3B85-CA24-082E-9446-3C05663E8F8E}"/>
              </a:ext>
            </a:extLst>
          </p:cNvPr>
          <p:cNvSpPr txBox="1"/>
          <p:nvPr/>
        </p:nvSpPr>
        <p:spPr>
          <a:xfrm>
            <a:off x="5119255" y="2844225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Number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365B70B-BAC3-3EAE-DD71-CFEEEC1B3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78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72E1-EEE1-461D-9E78-22BE4CBF3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65E563-1DC1-A000-5F73-184222D4465C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E69F1C-3653-3611-BD0A-56ABB1179273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303FA-D132-02C9-12D3-4DDD9B52A001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1729BE2-B41E-018B-0788-6A12E4355B50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18793965-45FB-D688-CFBE-1794C186570D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AC5BB2F-2C53-C3F2-75F2-A39EC9D3F6AD}"/>
              </a:ext>
            </a:extLst>
          </p:cNvPr>
          <p:cNvSpPr/>
          <p:nvPr/>
        </p:nvSpPr>
        <p:spPr>
          <a:xfrm>
            <a:off x="3331780" y="428547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D2DD4F-E111-30A5-E07B-0C6323869957}"/>
              </a:ext>
            </a:extLst>
          </p:cNvPr>
          <p:cNvSpPr/>
          <p:nvPr/>
        </p:nvSpPr>
        <p:spPr>
          <a:xfrm>
            <a:off x="7820651" y="375804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260F34-B90F-3834-1706-044E75270FAD}"/>
              </a:ext>
            </a:extLst>
          </p:cNvPr>
          <p:cNvSpPr/>
          <p:nvPr/>
        </p:nvSpPr>
        <p:spPr>
          <a:xfrm>
            <a:off x="7820651" y="4744404"/>
            <a:ext cx="706582" cy="65809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E360EB-03F7-4F15-933A-B958A429C1F4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63EFB28-8800-B679-11D1-474552AB9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30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0CAE9-1D84-42AB-97C1-8080FBDEE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94B0ED2-8E4B-CB7D-65BA-01EA171637E7}"/>
              </a:ext>
            </a:extLst>
          </p:cNvPr>
          <p:cNvSpPr txBox="1"/>
          <p:nvPr/>
        </p:nvSpPr>
        <p:spPr>
          <a:xfrm>
            <a:off x="5320146" y="2844225"/>
            <a:ext cx="1149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Color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0749C1A-A074-D9EE-513D-1F180A699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82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1F3BB-B5E6-CA57-4BBB-571486C6F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775997-C7C5-CDF7-59F9-F9F50084728F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F2F30B-5740-983F-2986-18038D1326D3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93892B-3D81-4A89-62E0-F8F32482122A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AE6B312C-0263-C666-2EDA-BF03B433E82A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5D91A658-9184-D4EE-11F2-13649C865340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6A7803-2425-E18F-C694-3F031178515F}"/>
              </a:ext>
            </a:extLst>
          </p:cNvPr>
          <p:cNvSpPr/>
          <p:nvPr/>
        </p:nvSpPr>
        <p:spPr>
          <a:xfrm>
            <a:off x="7827580" y="4266422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BFB0E9-3ED1-08B3-1282-D885E0F40192}"/>
              </a:ext>
            </a:extLst>
          </p:cNvPr>
          <p:cNvSpPr/>
          <p:nvPr/>
        </p:nvSpPr>
        <p:spPr>
          <a:xfrm>
            <a:off x="3297142" y="374419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3D55F0-31A5-DD4D-AAAE-54EB9593606E}"/>
              </a:ext>
            </a:extLst>
          </p:cNvPr>
          <p:cNvSpPr/>
          <p:nvPr/>
        </p:nvSpPr>
        <p:spPr>
          <a:xfrm>
            <a:off x="3297142" y="473055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97D8685F-C503-295D-8863-16F548A7A93D}"/>
              </a:ext>
            </a:extLst>
          </p:cNvPr>
          <p:cNvSpPr/>
          <p:nvPr/>
        </p:nvSpPr>
        <p:spPr>
          <a:xfrm>
            <a:off x="7827580" y="3543777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119D8D2-71D3-12F8-B4CD-D714F8B27C15}"/>
              </a:ext>
            </a:extLst>
          </p:cNvPr>
          <p:cNvSpPr/>
          <p:nvPr/>
        </p:nvSpPr>
        <p:spPr>
          <a:xfrm>
            <a:off x="7827580" y="501725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994B661-9A15-8EC1-66D8-041A512CAB74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Picture 1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58E3F79E-CAFF-BE46-A1E1-875C980E0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0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89181-2027-8BCA-FCEC-0B5710AEA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A49730-8785-BDE0-1239-E7575DFB11C0}"/>
              </a:ext>
            </a:extLst>
          </p:cNvPr>
          <p:cNvSpPr txBox="1"/>
          <p:nvPr/>
        </p:nvSpPr>
        <p:spPr>
          <a:xfrm>
            <a:off x="5119255" y="2844225"/>
            <a:ext cx="16289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Number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EEE2459-6824-8C3D-D8F7-0A13934C5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60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EC425-7E01-9F0D-C276-F70E3BFE6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D69DA9-A67F-BF81-EF32-E2AED73B8F4A}"/>
              </a:ext>
            </a:extLst>
          </p:cNvPr>
          <p:cNvSpPr/>
          <p:nvPr/>
        </p:nvSpPr>
        <p:spPr>
          <a:xfrm>
            <a:off x="5043532" y="449079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0935F-9E1E-068B-BC84-D8FE2E279A11}"/>
              </a:ext>
            </a:extLst>
          </p:cNvPr>
          <p:cNvSpPr/>
          <p:nvPr/>
        </p:nvSpPr>
        <p:spPr>
          <a:xfrm>
            <a:off x="2812951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3C6672-5112-19F5-1367-A33BAE833247}"/>
              </a:ext>
            </a:extLst>
          </p:cNvPr>
          <p:cNvSpPr/>
          <p:nvPr/>
        </p:nvSpPr>
        <p:spPr>
          <a:xfrm>
            <a:off x="7322604" y="3429000"/>
            <a:ext cx="1702676" cy="23017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84B1831-FB9F-856B-8770-7DF1E8A623C9}"/>
              </a:ext>
            </a:extLst>
          </p:cNvPr>
          <p:cNvSpPr/>
          <p:nvPr/>
        </p:nvSpPr>
        <p:spPr>
          <a:xfrm>
            <a:off x="5534891" y="706582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79860C0-06CA-07E8-9E66-FAF407A13737}"/>
              </a:ext>
            </a:extLst>
          </p:cNvPr>
          <p:cNvSpPr/>
          <p:nvPr/>
        </p:nvSpPr>
        <p:spPr>
          <a:xfrm>
            <a:off x="5534891" y="1705303"/>
            <a:ext cx="665018" cy="588818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5596D08-D569-199A-B553-CFEDAF9499E1}"/>
              </a:ext>
            </a:extLst>
          </p:cNvPr>
          <p:cNvSpPr/>
          <p:nvPr/>
        </p:nvSpPr>
        <p:spPr>
          <a:xfrm>
            <a:off x="7827580" y="4266422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A4CD2E-42ED-0ACC-3C83-8D1ADB00262A}"/>
              </a:ext>
            </a:extLst>
          </p:cNvPr>
          <p:cNvSpPr/>
          <p:nvPr/>
        </p:nvSpPr>
        <p:spPr>
          <a:xfrm>
            <a:off x="3297142" y="374419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7DFB7C-2A09-B070-DEAC-6F652B96E6EA}"/>
              </a:ext>
            </a:extLst>
          </p:cNvPr>
          <p:cNvSpPr/>
          <p:nvPr/>
        </p:nvSpPr>
        <p:spPr>
          <a:xfrm>
            <a:off x="3297142" y="4730550"/>
            <a:ext cx="706582" cy="65809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BB711805-1A7F-FFFA-1370-E77440BF1828}"/>
              </a:ext>
            </a:extLst>
          </p:cNvPr>
          <p:cNvSpPr/>
          <p:nvPr/>
        </p:nvSpPr>
        <p:spPr>
          <a:xfrm>
            <a:off x="7827580" y="3543777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9A38C2E-7528-7597-7D5D-99FA21F5A7C6}"/>
              </a:ext>
            </a:extLst>
          </p:cNvPr>
          <p:cNvSpPr/>
          <p:nvPr/>
        </p:nvSpPr>
        <p:spPr>
          <a:xfrm>
            <a:off x="7827580" y="5017253"/>
            <a:ext cx="665018" cy="588818"/>
          </a:xfrm>
          <a:prstGeom prst="triangl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E30612-1508-2744-C980-72F61EFAF8BB}"/>
              </a:ext>
            </a:extLst>
          </p:cNvPr>
          <p:cNvCxnSpPr/>
          <p:nvPr/>
        </p:nvCxnSpPr>
        <p:spPr>
          <a:xfrm>
            <a:off x="1790700" y="3061854"/>
            <a:ext cx="8818418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73A250B-3FDC-8F74-79A7-82FBABE3D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61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36</Words>
  <Application>Microsoft Office PowerPoint</Application>
  <PresentationFormat>Widescreen</PresentationFormat>
  <Paragraphs>25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Arial</vt:lpstr>
      <vt:lpstr>Grandview Display</vt:lpstr>
      <vt:lpstr>DashVTI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Ohl, Laura</dc:creator>
  <cp:lastModifiedBy>Ohl, Laura</cp:lastModifiedBy>
  <cp:revision>15</cp:revision>
  <dcterms:created xsi:type="dcterms:W3CDTF">2025-09-08T16:35:12Z</dcterms:created>
  <dcterms:modified xsi:type="dcterms:W3CDTF">2025-10-16T17:46:09Z</dcterms:modified>
</cp:coreProperties>
</file>